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media/image69.jpeg" ContentType="image/jpeg"/>
  <Override PartName="/ppt/media/image68.jpeg" ContentType="image/jpeg"/>
  <Override PartName="/ppt/media/image67.jpeg" ContentType="image/jpeg"/>
  <Override PartName="/ppt/media/image66.jpeg" ContentType="image/jpeg"/>
  <Override PartName="/ppt/media/image65.jpeg" ContentType="image/jpeg"/>
  <Override PartName="/ppt/media/image64.jpeg" ContentType="image/jpeg"/>
  <Override PartName="/ppt/media/image63.jpeg" ContentType="image/jpeg"/>
  <Override PartName="/ppt/media/image50.jpeg" ContentType="image/jpeg"/>
  <Override PartName="/ppt/media/image62.jpeg" ContentType="image/jpeg"/>
  <Override PartName="/ppt/media/image49.jpeg" ContentType="image/jpeg"/>
  <Override PartName="/ppt/media/image61.jpeg" ContentType="image/jpeg"/>
  <Override PartName="/ppt/media/image48.jpeg" ContentType="image/jpeg"/>
  <Override PartName="/ppt/media/image60.jpeg" ContentType="image/jpeg"/>
  <Override PartName="/ppt/media/image47.jpeg" ContentType="image/jpeg"/>
  <Override PartName="/ppt/media/image72.jpeg" ContentType="image/jpeg"/>
  <Override PartName="/ppt/media/image59.jpeg" ContentType="image/jpeg"/>
  <Override PartName="/ppt/media/image16.jpeg" ContentType="image/jpeg"/>
  <Override PartName="/ppt/media/image1.jpeg" ContentType="image/jpeg"/>
  <Override PartName="/ppt/media/image46.jpeg" ContentType="image/jpeg"/>
  <Override PartName="/ppt/media/image71.jpeg" ContentType="image/jpeg"/>
  <Override PartName="/ppt/media/image58.jpeg" ContentType="image/jpeg"/>
  <Override PartName="/ppt/media/image15.jpeg" ContentType="image/jpeg"/>
  <Override PartName="/ppt/media/image45.jpeg" ContentType="image/jpeg"/>
  <Override PartName="/ppt/media/image70.jpeg" ContentType="image/jpeg"/>
  <Override PartName="/ppt/media/image57.jpeg" ContentType="image/jpeg"/>
  <Override PartName="/ppt/media/image14.jpeg" ContentType="image/jpeg"/>
  <Override PartName="/ppt/media/image56.jpeg" ContentType="image/jpeg"/>
  <Override PartName="/ppt/media/image13.jpeg" ContentType="image/jpeg"/>
  <Override PartName="/ppt/media/image44.jpeg" ContentType="image/jpeg"/>
  <Override PartName="/ppt/media/image32.tif" ContentType="image/tiff"/>
  <Override PartName="/ppt/media/image43.jpeg" ContentType="image/jpeg"/>
  <Override PartName="/ppt/media/image42.jpeg" ContentType="image/jpeg"/>
  <Override PartName="/ppt/media/image54.jpeg" ContentType="image/jpeg"/>
  <Override PartName="/ppt/media/image11.jpeg" ContentType="image/jpeg"/>
  <Override PartName="/ppt/media/image22.jpeg" ContentType="image/jpeg"/>
  <Override PartName="/ppt/media/image6.jpeg" ContentType="image/jpeg"/>
  <Override PartName="/ppt/media/image36.jpeg" ContentType="image/jpeg"/>
  <Override PartName="/ppt/media/image4.jpeg" ContentType="image/jpeg"/>
  <Override PartName="/ppt/media/image20.jpeg" ContentType="image/jpeg"/>
  <Override PartName="/ppt/media/image19.jpeg" ContentType="image/jpeg"/>
  <Override PartName="/ppt/media/image53.jpeg" ContentType="image/jpeg"/>
  <Override PartName="/ppt/media/image10.jpeg" ContentType="image/jpeg"/>
  <Override PartName="/ppt/media/image21.jpeg" ContentType="image/jpeg"/>
  <Override PartName="/ppt/media/image37.jpeg" ContentType="image/jpeg"/>
  <Override PartName="/ppt/media/image5.jpeg" ContentType="image/jpeg"/>
  <Override PartName="/ppt/media/image35.jpeg" ContentType="image/jpeg"/>
  <Override PartName="/ppt/media/image3.jpeg" ContentType="image/jpeg"/>
  <Override PartName="/ppt/media/image7.jpeg" ContentType="image/jpeg"/>
  <Override PartName="/ppt/media/image23.jpeg" ContentType="image/jpeg"/>
  <Override PartName="/ppt/media/image8.jpeg" ContentType="image/jpeg"/>
  <Override PartName="/ppt/media/image24.jpeg" ContentType="image/jpeg"/>
  <Override PartName="/ppt/media/image9.jpeg" ContentType="image/jpeg"/>
  <Override PartName="/ppt/media/image25.jpeg" ContentType="image/jpeg"/>
  <Override PartName="/ppt/media/image26.jpeg" ContentType="image/jpeg"/>
  <Override PartName="/ppt/media/image40.jpeg" ContentType="image/jpeg"/>
  <Override PartName="/ppt/media/image27.jpeg" ContentType="image/jpeg"/>
  <Override PartName="/ppt/media/image41.jpeg" ContentType="image/jpeg"/>
  <Override PartName="/ppt/media/image28.jpeg" ContentType="image/jpeg"/>
  <Override PartName="/ppt/media/image55.jpeg" ContentType="image/jpeg"/>
  <Override PartName="/ppt/media/image12.jpeg" ContentType="image/jpeg"/>
  <Override PartName="/ppt/media/image33.tif" ContentType="image/tiff"/>
  <Override PartName="/ppt/media/image29.jpeg" ContentType="image/jpeg"/>
  <Override PartName="/ppt/media/image17.jpeg" ContentType="image/jpeg"/>
  <Override PartName="/ppt/media/image30.jpeg" ContentType="image/jpeg"/>
  <Override PartName="/ppt/media/image18.jpeg" ContentType="image/jpeg"/>
  <Override PartName="/ppt/media/image31.jpeg" ContentType="image/jpeg"/>
  <Override PartName="/ppt/media/image2.jpeg" ContentType="image/jpeg"/>
  <Override PartName="/ppt/media/image34.jpeg" ContentType="image/jpeg"/>
  <Override PartName="/ppt/media/image51.jpeg" ContentType="image/jpeg"/>
  <Override PartName="/ppt/media/image38.jpeg" ContentType="image/jpeg"/>
  <Override PartName="/ppt/media/image52.jpeg" ContentType="image/jpeg"/>
  <Override PartName="/ppt/media/image39.jpeg" ContentType="image/jpeg"/>
  <Override PartName="/ppt/slides/slide58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7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57.xml" ContentType="application/vnd.openxmlformats-officedocument.presentationml.slide+xml"/>
  <Override PartName="/ppt/slides/slide9.xml" ContentType="application/vnd.openxmlformats-officedocument.presentationml.slide+xml"/>
  <Override PartName="/ppt/slides/slide52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1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50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19.xml" ContentType="application/vnd.openxmlformats-officedocument.presentationml.slide+xml"/>
  <Override PartName="/ppt/slides/slide1.xml" ContentType="application/vnd.openxmlformats-officedocument.presentationml.slide+xml"/>
  <Override PartName="/ppt/slides/slide23.xml" ContentType="application/vnd.openxmlformats-officedocument.presentationml.slide+xml"/>
  <Override PartName="/ppt/slides/slide10.xml" ContentType="application/vnd.openxmlformats-officedocument.presentationml.slide+xml"/>
  <Override PartName="/ppt/slides/slide56.xml" ContentType="application/vnd.openxmlformats-officedocument.presentationml.slide+xml"/>
  <Override PartName="/ppt/slides/slide8.xml" ContentType="application/vnd.openxmlformats-officedocument.presentationml.slide+xml"/>
  <Override PartName="/ppt/slides/_rels/slide57.xml.rels" ContentType="application/vnd.openxmlformats-package.relationships+xml"/>
  <Override PartName="/ppt/slides/_rels/slide56.xml.rels" ContentType="application/vnd.openxmlformats-package.relationships+xml"/>
  <Override PartName="/ppt/slides/_rels/slide55.xml.rels" ContentType="application/vnd.openxmlformats-package.relationships+xml"/>
  <Override PartName="/ppt/slides/_rels/slide54.xml.rels" ContentType="application/vnd.openxmlformats-package.relationships+xml"/>
  <Override PartName="/ppt/slides/_rels/slide53.xml.rels" ContentType="application/vnd.openxmlformats-package.relationships+xml"/>
  <Override PartName="/ppt/slides/_rels/slide52.xml.rels" ContentType="application/vnd.openxmlformats-package.relationships+xml"/>
  <Override PartName="/ppt/slides/_rels/slide49.xml.rels" ContentType="application/vnd.openxmlformats-package.relationships+xml"/>
  <Override PartName="/ppt/slides/_rels/slide48.xml.rels" ContentType="application/vnd.openxmlformats-package.relationships+xml"/>
  <Override PartName="/ppt/slides/_rels/slide47.xml.rels" ContentType="application/vnd.openxmlformats-package.relationships+xml"/>
  <Override PartName="/ppt/slides/_rels/slide21.xml.rels" ContentType="application/vnd.openxmlformats-package.relationships+xml"/>
  <Override PartName="/ppt/slides/_rels/slide32.xml.rels" ContentType="application/vnd.openxmlformats-package.relationships+xml"/>
  <Override PartName="/ppt/slides/_rels/slide20.xml.rels" ContentType="application/vnd.openxmlformats-package.relationships+xml"/>
  <Override PartName="/ppt/slides/_rels/slide31.xml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22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5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18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51.xml.rels" ContentType="application/vnd.openxmlformats-package.relationships+xml"/>
  <Override PartName="/ppt/slides/_rels/slide6.xml.rels" ContentType="application/vnd.openxmlformats-package.relationships+xml"/>
  <Override PartName="/ppt/slides/_rels/slide28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9.xml.rels" ContentType="application/vnd.openxmlformats-package.relationships+xml"/>
  <Override PartName="/ppt/slides/_rels/slide17.xml.rels" ContentType="application/vnd.openxmlformats-package.relationships+xml"/>
  <Override PartName="/ppt/slides/_rels/slide29.xml.rels" ContentType="application/vnd.openxmlformats-package.relationships+xml"/>
  <Override PartName="/ppt/slides/_rels/slide10.xml.rels" ContentType="application/vnd.openxmlformats-package.relationships+xml"/>
  <Override PartName="/ppt/slides/_rels/slide58.xml.rels" ContentType="application/vnd.openxmlformats-package.relationships+xml"/>
  <Override PartName="/ppt/slides/_rels/slide26.xml.rels" ContentType="application/vnd.openxmlformats-package.relationships+xml"/>
  <Override PartName="/ppt/slides/_rels/slide30.xml.rels" ContentType="application/vnd.openxmlformats-package.relationships+xml"/>
  <Override PartName="/ppt/slides/_rels/slide33.xml.rels" ContentType="application/vnd.openxmlformats-package.relationships+xml"/>
  <Override PartName="/ppt/slides/_rels/slide44.xml.rels" ContentType="application/vnd.openxmlformats-package.relationships+xml"/>
  <Override PartName="/ppt/slides/_rels/slide34.xml.rels" ContentType="application/vnd.openxmlformats-package.relationships+xml"/>
  <Override PartName="/ppt/slides/_rels/slide45.xml.rels" ContentType="application/vnd.openxmlformats-package.relationships+xml"/>
  <Override PartName="/ppt/slides/_rels/slide35.xml.rels" ContentType="application/vnd.openxmlformats-package.relationships+xml"/>
  <Override PartName="/ppt/slides/_rels/slide36.xml.rels" ContentType="application/vnd.openxmlformats-package.relationships+xml"/>
  <Override PartName="/ppt/slides/_rels/slide37.xml.rels" ContentType="application/vnd.openxmlformats-package.relationships+xml"/>
  <Override PartName="/ppt/slides/_rels/slide38.xml.rels" ContentType="application/vnd.openxmlformats-package.relationships+xml"/>
  <Override PartName="/ppt/slides/_rels/slide39.xml.rels" ContentType="application/vnd.openxmlformats-package.relationships+xml"/>
  <Override PartName="/ppt/slides/_rels/slide40.xml.rels" ContentType="application/vnd.openxmlformats-package.relationships+xml"/>
  <Override PartName="/ppt/slides/_rels/slide41.xml.rels" ContentType="application/vnd.openxmlformats-package.relationships+xml"/>
  <Override PartName="/ppt/slides/_rels/slide42.xml.rels" ContentType="application/vnd.openxmlformats-package.relationships+xml"/>
  <Override PartName="/ppt/slides/_rels/slide43.xml.rels" ContentType="application/vnd.openxmlformats-package.relationships+xml"/>
  <Override PartName="/ppt/slides/_rels/slide46.xml.rels" ContentType="application/vnd.openxmlformats-package.relationships+xml"/>
  <Override PartName="/ppt/slides/slide53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54.xml" ContentType="application/vnd.openxmlformats-officedocument.presentationml.slide+xml"/>
  <Override PartName="/ppt/slides/slide6.xml" ContentType="application/vnd.openxmlformats-officedocument.presentationml.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55.xml" ContentType="application/vnd.openxmlformats-officedocument.presentationml.slide+xml"/>
  <Override PartName="/ppt/slides/slide7.xml" ContentType="application/vnd.openxmlformats-officedocument.presentationml.slide+xml"/>
  <Override PartName="/ppt/slides/slide29.xml" ContentType="application/vnd.openxmlformats-officedocument.presentationml.slid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heme/theme1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291" r:id="rId39"/>
    <p:sldId id="292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slide" Target="slides/slide55.xml"/><Relationship Id="rId59" Type="http://schemas.openxmlformats.org/officeDocument/2006/relationships/slide" Target="slides/slide56.xml"/><Relationship Id="rId60" Type="http://schemas.openxmlformats.org/officeDocument/2006/relationships/slide" Target="slides/slide57.xml"/><Relationship Id="rId61" Type="http://schemas.openxmlformats.org/officeDocument/2006/relationships/slide" Target="slides/slide58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it-IT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lIns="0" rIns="0" tIns="0" bIns="0" anchor="ctr"/>
          <a:p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ffffff"/>
                </a:solidFill>
                <a:latin typeface="Calibri Light"/>
              </a:rPr>
              <a:t>Fare clic per modificare lo stile del titolo</a:t>
            </a:r>
            <a:endParaRPr b="0" lang="it-IT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A87DAB56-6DB4-429A-969B-D34ECF310A22}" type="datetime">
              <a:rPr b="0" lang="it-IT" sz="1200" spc="-1" strike="noStrike">
                <a:solidFill>
                  <a:srgbClr val="ffffff"/>
                </a:solidFill>
                <a:latin typeface="Calibri"/>
              </a:rPr>
              <a:t>05/09/19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42F6E09-23E2-4109-B97E-BDBD8A47E0A2}" type="slidenum">
              <a:rPr b="0" lang="it-IT" sz="1200" spc="-1" strike="noStrike">
                <a:solidFill>
                  <a:srgbClr val="ffffff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800" spc="-1" strike="noStrike">
                <a:solidFill>
                  <a:srgbClr val="ffffff"/>
                </a:solidFill>
                <a:latin typeface="Calibri"/>
              </a:rPr>
              <a:t>Fai clic per modificare il formato del testo della struttura</a:t>
            </a:r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2000" spc="-1" strike="noStrike">
                <a:solidFill>
                  <a:srgbClr val="ffffff"/>
                </a:solidFill>
                <a:latin typeface="Calibri"/>
              </a:rPr>
              <a:t>Secondo livello struttura</a:t>
            </a:r>
            <a:endParaRPr b="0" lang="it-IT" sz="2000" spc="-1" strike="noStrike">
              <a:solidFill>
                <a:srgbClr val="ffffff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Terzo livello struttura</a:t>
            </a:r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Quarto livello struttura</a:t>
            </a:r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ffffff"/>
                </a:solidFill>
                <a:latin typeface="Calibri"/>
              </a:rPr>
              <a:t>Quinto livello struttura</a:t>
            </a:r>
            <a:endParaRPr b="0" lang="it-IT" sz="2000" spc="-1" strike="noStrike">
              <a:solidFill>
                <a:srgbClr val="ffffff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ffffff"/>
                </a:solidFill>
                <a:latin typeface="Calibri"/>
              </a:rPr>
              <a:t>Sesto livello struttura</a:t>
            </a:r>
            <a:endParaRPr b="0" lang="it-IT" sz="2000" spc="-1" strike="noStrike">
              <a:solidFill>
                <a:srgbClr val="ffffff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it-IT" sz="2000" spc="-1" strike="noStrike">
                <a:solidFill>
                  <a:srgbClr val="ffffff"/>
                </a:solidFill>
                <a:latin typeface="Calibri"/>
              </a:rPr>
              <a:t>Settimo livello struttura</a:t>
            </a:r>
            <a:endParaRPr b="0" lang="it-IT" sz="2000" spc="-1" strike="noStrike">
              <a:solidFill>
                <a:srgbClr val="ffffff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p>
            <a:pPr>
              <a:lnSpc>
                <a:spcPct val="90000"/>
              </a:lnSpc>
            </a:pPr>
            <a:r>
              <a:rPr b="0" lang="it-IT" sz="4400" spc="-1" strike="noStrike">
                <a:solidFill>
                  <a:srgbClr val="ffffff"/>
                </a:solidFill>
                <a:latin typeface="Calibri Light"/>
              </a:rPr>
              <a:t>Fare clic per modificare lo stile del titolo</a:t>
            </a:r>
            <a:endParaRPr b="0" lang="it-IT" sz="44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ffffff"/>
              </a:buClr>
              <a:buFont typeface="Arial"/>
              <a:buChar char="•"/>
            </a:pPr>
            <a:r>
              <a:rPr b="0" lang="it-IT" sz="2800" spc="-1" strike="noStrike">
                <a:solidFill>
                  <a:srgbClr val="ffffff"/>
                </a:solidFill>
                <a:latin typeface="Calibri"/>
              </a:rPr>
              <a:t>Fare clic per modificare stili del testo dello schema</a:t>
            </a:r>
            <a:endParaRPr b="0" lang="it-IT" sz="2800" spc="-1" strike="noStrike">
              <a:solidFill>
                <a:srgbClr val="ffffff"/>
              </a:solidFill>
              <a:latin typeface="Calibri"/>
            </a:endParaRPr>
          </a:p>
          <a:p>
            <a:pPr lvl="1" marL="6858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it-IT" sz="2400" spc="-1" strike="noStrike">
                <a:solidFill>
                  <a:srgbClr val="ffffff"/>
                </a:solidFill>
                <a:latin typeface="Calibri"/>
              </a:rPr>
              <a:t>Secondo livello</a:t>
            </a:r>
            <a:endParaRPr b="0" lang="it-IT" sz="2400" spc="-1" strike="noStrike">
              <a:solidFill>
                <a:srgbClr val="ffffff"/>
              </a:solidFill>
              <a:latin typeface="Calibri"/>
            </a:endParaRPr>
          </a:p>
          <a:p>
            <a:pPr lvl="2" marL="11430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it-IT" sz="2000" spc="-1" strike="noStrike">
                <a:solidFill>
                  <a:srgbClr val="ffffff"/>
                </a:solidFill>
                <a:latin typeface="Calibri"/>
              </a:rPr>
              <a:t>Terzo livello</a:t>
            </a:r>
            <a:endParaRPr b="0" lang="it-IT" sz="2000" spc="-1" strike="noStrike">
              <a:solidFill>
                <a:srgbClr val="ffffff"/>
              </a:solidFill>
              <a:latin typeface="Calibri"/>
            </a:endParaRPr>
          </a:p>
          <a:p>
            <a:pPr lvl="3" marL="16002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Quarto livello</a:t>
            </a:r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  <a:p>
            <a:pPr lvl="4" marL="2057400" indent="-228240">
              <a:lnSpc>
                <a:spcPct val="90000"/>
              </a:lnSpc>
              <a:spcBef>
                <a:spcPts val="499"/>
              </a:spcBef>
              <a:buClr>
                <a:srgbClr val="ffffff"/>
              </a:buClr>
              <a:buFont typeface="Arial"/>
              <a:buChar char="•"/>
            </a:pPr>
            <a:r>
              <a:rPr b="0" lang="it-IT" sz="1800" spc="-1" strike="noStrike">
                <a:solidFill>
                  <a:srgbClr val="ffffff"/>
                </a:solidFill>
                <a:latin typeface="Calibri"/>
              </a:rPr>
              <a:t>Quinto livello</a:t>
            </a:r>
            <a:endParaRPr b="0" lang="it-IT" sz="1800" spc="-1" strike="noStrike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p>
            <a:pPr>
              <a:lnSpc>
                <a:spcPct val="100000"/>
              </a:lnSpc>
            </a:pPr>
            <a:fld id="{4AFB5958-AF14-4DB5-AFB8-84A5ECF2281C}" type="datetime">
              <a:rPr b="0" lang="it-IT" sz="1200" spc="-1" strike="noStrike">
                <a:solidFill>
                  <a:srgbClr val="ffffff"/>
                </a:solidFill>
                <a:latin typeface="Calibri"/>
              </a:rPr>
              <a:t>05/09/19</a:t>
            </a:fld>
            <a:endParaRPr b="0" lang="it-IT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p>
            <a:endParaRPr b="0" lang="it-IT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p>
            <a:pPr algn="r">
              <a:lnSpc>
                <a:spcPct val="100000"/>
              </a:lnSpc>
            </a:pPr>
            <a:fld id="{66BEF381-F4E4-4F7E-982B-EC141C83DFD8}" type="slidenum">
              <a:rPr b="0" lang="it-IT" sz="1200" spc="-1" strike="noStrike">
                <a:solidFill>
                  <a:srgbClr val="ffffff"/>
                </a:solidFill>
                <a:latin typeface="Calibri"/>
              </a:rPr>
              <a:t>&lt;numero&gt;</a:t>
            </a:fld>
            <a:endParaRPr b="0" lang="it-IT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slideLayout" Target="../slideLayouts/slideLayout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slideLayout" Target="../slideLayouts/slideLayout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jpeg"/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slideLayout" Target="../slideLayouts/slideLayout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slideLayout" Target="../slideLayouts/slideLayout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image" Target="../media/image21.jpeg"/><Relationship Id="rId3" Type="http://schemas.openxmlformats.org/officeDocument/2006/relationships/slideLayout" Target="../slideLayouts/slideLayout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2.jpeg"/><Relationship Id="rId2" Type="http://schemas.openxmlformats.org/officeDocument/2006/relationships/slideLayout" Target="../slideLayouts/slideLayout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27.jpeg"/><Relationship Id="rId2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32.tif"/><Relationship Id="rId2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33.tif"/><Relationship Id="rId2" Type="http://schemas.openxmlformats.org/officeDocument/2006/relationships/slideLayout" Target="../slideLayouts/slideLayout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slideLayout" Target="../slideLayouts/slideLayout5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5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5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13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slideLayout" Target="../slideLayouts/slideLayout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image" Target="../media/image46.jpeg"/><Relationship Id="rId3" Type="http://schemas.openxmlformats.org/officeDocument/2006/relationships/slideLayout" Target="../slideLayouts/slideLayout13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47.jpeg"/><Relationship Id="rId2" Type="http://schemas.openxmlformats.org/officeDocument/2006/relationships/slideLayout" Target="../slideLayouts/slideLayout13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slideLayout" Target="../slideLayouts/slideLayout13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49.jpeg"/><Relationship Id="rId2" Type="http://schemas.openxmlformats.org/officeDocument/2006/relationships/image" Target="../media/image50.jpeg"/><Relationship Id="rId3" Type="http://schemas.openxmlformats.org/officeDocument/2006/relationships/slideLayout" Target="../slideLayouts/slideLayout13.xml"/>
</Relationships>
</file>

<file path=ppt/slides/_rels/slide44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3.xml"/>
</Relationships>
</file>

<file path=ppt/slides/_rels/slide45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3.xml"/>
</Relationships>
</file>

<file path=ppt/slides/_rels/slide46.xml.rels><?xml version="1.0" encoding="UTF-8"?>
<Relationships xmlns="http://schemas.openxmlformats.org/package/2006/relationships"><Relationship Id="rId1" Type="http://schemas.openxmlformats.org/officeDocument/2006/relationships/image" Target="../media/image53.jpeg"/><Relationship Id="rId2" Type="http://schemas.openxmlformats.org/officeDocument/2006/relationships/image" Target="../media/image54.jpeg"/><Relationship Id="rId3" Type="http://schemas.openxmlformats.org/officeDocument/2006/relationships/slideLayout" Target="../slideLayouts/slideLayout13.xml"/>
</Relationships>
</file>

<file path=ppt/slides/_rels/slide47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slideLayout" Target="../slideLayouts/slideLayout13.xml"/>
</Relationships>
</file>

<file path=ppt/slides/_rels/slide48.xml.rels><?xml version="1.0" encoding="UTF-8"?>
<Relationships xmlns="http://schemas.openxmlformats.org/package/2006/relationships"><Relationship Id="rId1" Type="http://schemas.openxmlformats.org/officeDocument/2006/relationships/image" Target="../media/image57.jpeg"/><Relationship Id="rId2" Type="http://schemas.openxmlformats.org/officeDocument/2006/relationships/image" Target="../media/image58.jpeg"/><Relationship Id="rId3" Type="http://schemas.openxmlformats.org/officeDocument/2006/relationships/slideLayout" Target="../slideLayouts/slideLayout13.xml"/>
</Relationships>
</file>

<file path=ppt/slides/_rels/slide49.xml.rels><?xml version="1.0" encoding="UTF-8"?>
<Relationships xmlns="http://schemas.openxmlformats.org/package/2006/relationships"><Relationship Id="rId1" Type="http://schemas.openxmlformats.org/officeDocument/2006/relationships/image" Target="../media/image59.jpeg"/><Relationship Id="rId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5.xml"/>
</Relationships>
</file>

<file path=ppt/slides/_rels/slide50.xml.rels><?xml version="1.0" encoding="UTF-8"?>
<Relationships xmlns="http://schemas.openxmlformats.org/package/2006/relationships"><Relationship Id="rId1" Type="http://schemas.openxmlformats.org/officeDocument/2006/relationships/image" Target="../media/image60.jpeg"/><Relationship Id="rId2" Type="http://schemas.openxmlformats.org/officeDocument/2006/relationships/image" Target="../media/image61.jpeg"/><Relationship Id="rId3" Type="http://schemas.openxmlformats.org/officeDocument/2006/relationships/slideLayout" Target="../slideLayouts/slideLayout13.xml"/>
</Relationships>
</file>

<file path=ppt/slides/_rels/slide51.xml.rels><?xml version="1.0" encoding="UTF-8"?>
<Relationships xmlns="http://schemas.openxmlformats.org/package/2006/relationships"><Relationship Id="rId1" Type="http://schemas.openxmlformats.org/officeDocument/2006/relationships/image" Target="../media/image62.jpeg"/><Relationship Id="rId2" Type="http://schemas.openxmlformats.org/officeDocument/2006/relationships/image" Target="../media/image63.jpeg"/><Relationship Id="rId3" Type="http://schemas.openxmlformats.org/officeDocument/2006/relationships/slideLayout" Target="../slideLayouts/slideLayout13.xml"/>
</Relationships>
</file>

<file path=ppt/slides/_rels/slide52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13.xml"/>
</Relationships>
</file>

<file path=ppt/slides/_rels/slide53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image" Target="../media/image66.jpeg"/><Relationship Id="rId3" Type="http://schemas.openxmlformats.org/officeDocument/2006/relationships/slideLayout" Target="../slideLayouts/slideLayout13.xml"/>
</Relationships>
</file>

<file path=ppt/slides/_rels/slide54.xml.rels><?xml version="1.0" encoding="UTF-8"?>
<Relationships xmlns="http://schemas.openxmlformats.org/package/2006/relationships"><Relationship Id="rId1" Type="http://schemas.openxmlformats.org/officeDocument/2006/relationships/image" Target="../media/image67.jpeg"/><Relationship Id="rId2" Type="http://schemas.openxmlformats.org/officeDocument/2006/relationships/slideLayout" Target="../slideLayouts/slideLayout13.xml"/>
</Relationships>
</file>

<file path=ppt/slides/_rels/slide55.xml.rels><?xml version="1.0" encoding="UTF-8"?>
<Relationships xmlns="http://schemas.openxmlformats.org/package/2006/relationships"><Relationship Id="rId1" Type="http://schemas.openxmlformats.org/officeDocument/2006/relationships/image" Target="../media/image68.jpeg"/><Relationship Id="rId2" Type="http://schemas.openxmlformats.org/officeDocument/2006/relationships/slideLayout" Target="../slideLayouts/slideLayout13.xml"/>
</Relationships>
</file>

<file path=ppt/slides/_rels/slide56.xml.rels><?xml version="1.0" encoding="UTF-8"?>
<Relationships xmlns="http://schemas.openxmlformats.org/package/2006/relationships"><Relationship Id="rId1" Type="http://schemas.openxmlformats.org/officeDocument/2006/relationships/image" Target="../media/image69.jpeg"/><Relationship Id="rId2" Type="http://schemas.openxmlformats.org/officeDocument/2006/relationships/slideLayout" Target="../slideLayouts/slideLayout13.xml"/>
</Relationships>
</file>

<file path=ppt/slides/_rels/slide57.xml.rels><?xml version="1.0" encoding="UTF-8"?>
<Relationships xmlns="http://schemas.openxmlformats.org/package/2006/relationships"><Relationship Id="rId1" Type="http://schemas.openxmlformats.org/officeDocument/2006/relationships/image" Target="../media/image70.jpeg"/><Relationship Id="rId2" Type="http://schemas.openxmlformats.org/officeDocument/2006/relationships/slideLayout" Target="../slideLayouts/slideLayout13.xml"/>
</Relationships>
</file>

<file path=ppt/slides/_rels/slide58.xml.rels><?xml version="1.0" encoding="UTF-8"?>
<Relationships xmlns="http://schemas.openxmlformats.org/package/2006/relationships"><Relationship Id="rId1" Type="http://schemas.openxmlformats.org/officeDocument/2006/relationships/image" Target="../media/image71.jpeg"/><Relationship Id="rId2" Type="http://schemas.openxmlformats.org/officeDocument/2006/relationships/image" Target="../media/image72.jpe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slideLayout" Target="../slideLayouts/slideLayout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slideLayout" Target="../slideLayouts/slideLayout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Shape 1"/>
          <p:cNvSpPr txBox="1"/>
          <p:nvPr/>
        </p:nvSpPr>
        <p:spPr>
          <a:xfrm>
            <a:off x="150120" y="5333040"/>
            <a:ext cx="11914200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p>
            <a:pPr algn="ctr">
              <a:lnSpc>
                <a:spcPct val="90000"/>
              </a:lnSpc>
            </a:pPr>
            <a:r>
              <a:rPr b="0" lang="it-IT" sz="4400" spc="-1" strike="noStrike">
                <a:solidFill>
                  <a:srgbClr val="ffffff"/>
                </a:solidFill>
                <a:latin typeface="Times New Roman"/>
              </a:rPr>
              <a:t>Pane e fumo. </a:t>
            </a:r>
            <a:br/>
            <a:r>
              <a:rPr b="0" lang="it-IT" sz="4400" spc="-1" strike="noStrike">
                <a:solidFill>
                  <a:srgbClr val="ffffff"/>
                </a:solidFill>
                <a:latin typeface="Times New Roman"/>
              </a:rPr>
              <a:t>Profilo storico di un secolo di siderurgia a Piombino</a:t>
            </a:r>
            <a:endParaRPr b="0" lang="it-IT" sz="4400" spc="-1" strike="noStrike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83" name="Immagine 2" descr=""/>
          <p:cNvPicPr/>
          <p:nvPr/>
        </p:nvPicPr>
        <p:blipFill>
          <a:blip r:embed="rId1"/>
          <a:stretch/>
        </p:blipFill>
        <p:spPr>
          <a:xfrm>
            <a:off x="846000" y="365040"/>
            <a:ext cx="10522080" cy="4967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Immagine 2" descr=""/>
          <p:cNvPicPr/>
          <p:nvPr/>
        </p:nvPicPr>
        <p:blipFill>
          <a:blip r:embed="rId1"/>
          <a:stretch/>
        </p:blipFill>
        <p:spPr>
          <a:xfrm>
            <a:off x="354960" y="313920"/>
            <a:ext cx="11504880" cy="633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9" dur="indefinite" restart="never" nodeType="tmRoot">
          <p:childTnLst>
            <p:seq>
              <p:cTn id="2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Immagine 2" descr=""/>
          <p:cNvPicPr/>
          <p:nvPr/>
        </p:nvPicPr>
        <p:blipFill>
          <a:blip r:embed="rId1"/>
          <a:stretch/>
        </p:blipFill>
        <p:spPr>
          <a:xfrm>
            <a:off x="3466440" y="231840"/>
            <a:ext cx="5022000" cy="641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21" dur="indefinite" restart="never" nodeType="tmRoot">
          <p:childTnLst>
            <p:seq>
              <p:cTn id="2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 2" descr=""/>
          <p:cNvPicPr/>
          <p:nvPr/>
        </p:nvPicPr>
        <p:blipFill>
          <a:blip r:embed="rId1"/>
          <a:stretch/>
        </p:blipFill>
        <p:spPr>
          <a:xfrm>
            <a:off x="395640" y="259200"/>
            <a:ext cx="11450160" cy="6386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23" dur="indefinite" restart="never" nodeType="tmRoot">
          <p:childTnLst>
            <p:seq>
              <p:cTn id="2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Immagine 2" descr=""/>
          <p:cNvPicPr/>
          <p:nvPr/>
        </p:nvPicPr>
        <p:blipFill>
          <a:blip r:embed="rId1"/>
          <a:stretch/>
        </p:blipFill>
        <p:spPr>
          <a:xfrm>
            <a:off x="356040" y="559440"/>
            <a:ext cx="5306400" cy="529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" name="Immagine 3" descr=""/>
          <p:cNvPicPr/>
          <p:nvPr/>
        </p:nvPicPr>
        <p:blipFill>
          <a:blip r:embed="rId2"/>
          <a:stretch/>
        </p:blipFill>
        <p:spPr>
          <a:xfrm>
            <a:off x="5775120" y="231840"/>
            <a:ext cx="4515120" cy="326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" name="Immagine 4" descr=""/>
          <p:cNvPicPr/>
          <p:nvPr/>
        </p:nvPicPr>
        <p:blipFill>
          <a:blip r:embed="rId3"/>
          <a:stretch/>
        </p:blipFill>
        <p:spPr>
          <a:xfrm>
            <a:off x="9102960" y="3758400"/>
            <a:ext cx="3088440" cy="3099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8" name="Immagine 1" descr=""/>
          <p:cNvPicPr/>
          <p:nvPr/>
        </p:nvPicPr>
        <p:blipFill>
          <a:blip r:embed="rId4"/>
          <a:stretch/>
        </p:blipFill>
        <p:spPr>
          <a:xfrm>
            <a:off x="5662800" y="3916800"/>
            <a:ext cx="3440160" cy="2940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25" dur="indefinite" restart="never" nodeType="tmRoot">
          <p:childTnLst>
            <p:seq>
              <p:cTn id="2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Segnaposto contenuto 3" descr=""/>
          <p:cNvPicPr/>
          <p:nvPr/>
        </p:nvPicPr>
        <p:blipFill>
          <a:blip r:embed="rId1"/>
          <a:stretch/>
        </p:blipFill>
        <p:spPr>
          <a:xfrm>
            <a:off x="477720" y="122760"/>
            <a:ext cx="11450160" cy="6632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27" dur="indefinite" restart="never" nodeType="tmRoot">
          <p:childTnLst>
            <p:seq>
              <p:cTn id="2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2" descr=""/>
          <p:cNvPicPr/>
          <p:nvPr/>
        </p:nvPicPr>
        <p:blipFill>
          <a:blip r:embed="rId1"/>
          <a:stretch/>
        </p:blipFill>
        <p:spPr>
          <a:xfrm>
            <a:off x="354960" y="191160"/>
            <a:ext cx="11518200" cy="6455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29" dur="indefinite" restart="never" nodeType="tmRoot">
          <p:childTnLst>
            <p:seq>
              <p:cTn id="3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Immagine 2" descr=""/>
          <p:cNvPicPr/>
          <p:nvPr/>
        </p:nvPicPr>
        <p:blipFill>
          <a:blip r:embed="rId1"/>
          <a:stretch/>
        </p:blipFill>
        <p:spPr>
          <a:xfrm>
            <a:off x="1132920" y="559440"/>
            <a:ext cx="9730440" cy="5813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1" dur="indefinite" restart="never" nodeType="tmRoot">
          <p:childTnLst>
            <p:seq>
              <p:cTn id="3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magine 2" descr=""/>
          <p:cNvPicPr/>
          <p:nvPr/>
        </p:nvPicPr>
        <p:blipFill>
          <a:blip r:embed="rId1"/>
          <a:stretch/>
        </p:blipFill>
        <p:spPr>
          <a:xfrm>
            <a:off x="0" y="0"/>
            <a:ext cx="5881680" cy="494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" name="Immagine 1" descr=""/>
          <p:cNvPicPr/>
          <p:nvPr/>
        </p:nvPicPr>
        <p:blipFill>
          <a:blip r:embed="rId2"/>
          <a:stretch/>
        </p:blipFill>
        <p:spPr>
          <a:xfrm>
            <a:off x="5882040" y="2279880"/>
            <a:ext cx="6309360" cy="45777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3" dur="indefinite" restart="never" nodeType="tmRoot">
          <p:childTnLst>
            <p:seq>
              <p:cTn id="3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Immagine 2" descr=""/>
          <p:cNvPicPr/>
          <p:nvPr/>
        </p:nvPicPr>
        <p:blipFill>
          <a:blip r:embed="rId1"/>
          <a:stretch/>
        </p:blipFill>
        <p:spPr>
          <a:xfrm>
            <a:off x="3412080" y="1264320"/>
            <a:ext cx="5238000" cy="4481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5" dur="indefinite" restart="never" nodeType="tmRoot">
          <p:childTnLst>
            <p:seq>
              <p:cTn id="3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Immagine 2" descr=""/>
          <p:cNvPicPr/>
          <p:nvPr/>
        </p:nvPicPr>
        <p:blipFill>
          <a:blip r:embed="rId1"/>
          <a:stretch/>
        </p:blipFill>
        <p:spPr>
          <a:xfrm>
            <a:off x="3330000" y="668880"/>
            <a:ext cx="4858200" cy="5581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7" dur="indefinite" restart="never" nodeType="tmRoot">
          <p:childTnLst>
            <p:seq>
              <p:cTn id="3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egnaposto contenuto 3" descr=""/>
          <p:cNvPicPr/>
          <p:nvPr/>
        </p:nvPicPr>
        <p:blipFill>
          <a:blip r:embed="rId1"/>
          <a:stretch/>
        </p:blipFill>
        <p:spPr>
          <a:xfrm>
            <a:off x="477720" y="259200"/>
            <a:ext cx="11381760" cy="6318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" dur="indefinite" restart="never" nodeType="tmRoot">
          <p:childTnLst>
            <p:seq>
              <p:cTn id="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Immagine 2" descr=""/>
          <p:cNvPicPr/>
          <p:nvPr/>
        </p:nvPicPr>
        <p:blipFill>
          <a:blip r:embed="rId1"/>
          <a:stretch/>
        </p:blipFill>
        <p:spPr>
          <a:xfrm>
            <a:off x="3657600" y="375840"/>
            <a:ext cx="4203000" cy="6134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39" dur="indefinite" restart="never" nodeType="tmRoot">
          <p:childTnLst>
            <p:seq>
              <p:cTn id="4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Immagine 2" descr=""/>
          <p:cNvPicPr/>
          <p:nvPr/>
        </p:nvPicPr>
        <p:blipFill>
          <a:blip r:embed="rId1"/>
          <a:stretch/>
        </p:blipFill>
        <p:spPr>
          <a:xfrm>
            <a:off x="1542240" y="532440"/>
            <a:ext cx="9061920" cy="5786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1" dur="indefinite" restart="never" nodeType="tmRoot">
          <p:childTnLst>
            <p:seq>
              <p:cTn id="4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Immagine 2" descr=""/>
          <p:cNvPicPr/>
          <p:nvPr/>
        </p:nvPicPr>
        <p:blipFill>
          <a:blip r:embed="rId1"/>
          <a:stretch/>
        </p:blipFill>
        <p:spPr>
          <a:xfrm>
            <a:off x="3057120" y="231840"/>
            <a:ext cx="5936400" cy="640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3" dur="indefinite" restart="never" nodeType="tmRoot">
          <p:childTnLst>
            <p:seq>
              <p:cTn id="4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egnaposto contenuto 3" descr=""/>
          <p:cNvPicPr/>
          <p:nvPr/>
        </p:nvPicPr>
        <p:blipFill>
          <a:blip r:embed="rId1"/>
          <a:stretch/>
        </p:blipFill>
        <p:spPr>
          <a:xfrm>
            <a:off x="368640" y="245520"/>
            <a:ext cx="11422800" cy="6509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5" dur="indefinite" restart="never" nodeType="tmRoot">
          <p:childTnLst>
            <p:seq>
              <p:cTn id="4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Segnaposto contenuto 3" descr=""/>
          <p:cNvPicPr/>
          <p:nvPr/>
        </p:nvPicPr>
        <p:blipFill>
          <a:blip r:embed="rId1"/>
          <a:stretch/>
        </p:blipFill>
        <p:spPr>
          <a:xfrm>
            <a:off x="3726000" y="395640"/>
            <a:ext cx="4899240" cy="6045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7" dur="indefinite" restart="never" nodeType="tmRoot">
          <p:childTnLst>
            <p:seq>
              <p:cTn id="4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egnaposto contenuto 3" descr=""/>
          <p:cNvPicPr/>
          <p:nvPr/>
        </p:nvPicPr>
        <p:blipFill>
          <a:blip r:embed="rId1"/>
          <a:stretch/>
        </p:blipFill>
        <p:spPr>
          <a:xfrm>
            <a:off x="614160" y="231840"/>
            <a:ext cx="10945080" cy="649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49" dur="indefinite" restart="never" nodeType="tmRoot">
          <p:childTnLst>
            <p:seq>
              <p:cTn id="5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Segnaposto contenuto 5" descr=""/>
          <p:cNvPicPr/>
          <p:nvPr/>
        </p:nvPicPr>
        <p:blipFill>
          <a:blip r:embed="rId1"/>
          <a:stretch/>
        </p:blipFill>
        <p:spPr>
          <a:xfrm>
            <a:off x="3439080" y="313920"/>
            <a:ext cx="5349600" cy="635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1" dur="indefinite" restart="never" nodeType="tmRoot">
          <p:childTnLst>
            <p:seq>
              <p:cTn id="5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Segnaposto contenuto 3" descr=""/>
          <p:cNvPicPr/>
          <p:nvPr/>
        </p:nvPicPr>
        <p:blipFill>
          <a:blip r:embed="rId1"/>
          <a:stretch/>
        </p:blipFill>
        <p:spPr>
          <a:xfrm>
            <a:off x="3179880" y="614160"/>
            <a:ext cx="5799960" cy="5881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3" dur="indefinite" restart="never" nodeType="tmRoot">
          <p:childTnLst>
            <p:seq>
              <p:cTn id="5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Segnaposto contenuto 3" descr=""/>
          <p:cNvPicPr/>
          <p:nvPr/>
        </p:nvPicPr>
        <p:blipFill>
          <a:blip r:embed="rId1"/>
          <a:stretch/>
        </p:blipFill>
        <p:spPr>
          <a:xfrm>
            <a:off x="150120" y="0"/>
            <a:ext cx="11832120" cy="6714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5" dur="indefinite" restart="never" nodeType="tmRoot">
          <p:childTnLst>
            <p:seq>
              <p:cTn id="5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Immagine 2" descr=""/>
          <p:cNvPicPr/>
          <p:nvPr/>
        </p:nvPicPr>
        <p:blipFill>
          <a:blip r:embed="rId1"/>
          <a:stretch/>
        </p:blipFill>
        <p:spPr>
          <a:xfrm>
            <a:off x="3384720" y="423000"/>
            <a:ext cx="5390640" cy="605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7" dur="indefinite" restart="never" nodeType="tmRoot">
          <p:childTnLst>
            <p:seq>
              <p:cTn id="5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magine 2" descr=""/>
          <p:cNvPicPr/>
          <p:nvPr/>
        </p:nvPicPr>
        <p:blipFill>
          <a:blip r:embed="rId1"/>
          <a:stretch/>
        </p:blipFill>
        <p:spPr>
          <a:xfrm>
            <a:off x="469440" y="381960"/>
            <a:ext cx="11335320" cy="61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" dur="indefinite" restart="never" nodeType="tmRoot">
          <p:childTnLst>
            <p:seq>
              <p:cTn id="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egnaposto contenuto 3" descr=""/>
          <p:cNvPicPr/>
          <p:nvPr/>
        </p:nvPicPr>
        <p:blipFill>
          <a:blip r:embed="rId1"/>
          <a:stretch/>
        </p:blipFill>
        <p:spPr>
          <a:xfrm>
            <a:off x="3425760" y="381960"/>
            <a:ext cx="5240520" cy="6236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59" dur="indefinite" restart="never" nodeType="tmRoot">
          <p:childTnLst>
            <p:seq>
              <p:cTn id="6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magine 2" descr=""/>
          <p:cNvPicPr/>
          <p:nvPr/>
        </p:nvPicPr>
        <p:blipFill>
          <a:blip r:embed="rId1"/>
          <a:stretch/>
        </p:blipFill>
        <p:spPr>
          <a:xfrm>
            <a:off x="2934360" y="313920"/>
            <a:ext cx="6427800" cy="6072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61" dur="indefinite" restart="never" nodeType="tmRoot">
          <p:childTnLst>
            <p:seq>
              <p:cTn id="6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Immagine 2" descr=""/>
          <p:cNvPicPr/>
          <p:nvPr/>
        </p:nvPicPr>
        <p:blipFill>
          <a:blip r:embed="rId1"/>
          <a:stretch/>
        </p:blipFill>
        <p:spPr>
          <a:xfrm>
            <a:off x="2456640" y="300240"/>
            <a:ext cx="7369560" cy="6427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63" dur="indefinite" restart="never" nodeType="tmRoot">
          <p:childTnLst>
            <p:seq>
              <p:cTn id="6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Immagine 2" descr=""/>
          <p:cNvPicPr/>
          <p:nvPr/>
        </p:nvPicPr>
        <p:blipFill>
          <a:blip r:embed="rId1"/>
          <a:stretch/>
        </p:blipFill>
        <p:spPr>
          <a:xfrm>
            <a:off x="2688480" y="464040"/>
            <a:ext cx="7166520" cy="593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65" dur="indefinite" restart="never" nodeType="tmRoot">
          <p:childTnLst>
            <p:seq>
              <p:cTn id="6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Immagine 2" descr=""/>
          <p:cNvPicPr/>
          <p:nvPr/>
        </p:nvPicPr>
        <p:blipFill>
          <a:blip r:embed="rId1"/>
          <a:stretch/>
        </p:blipFill>
        <p:spPr>
          <a:xfrm>
            <a:off x="2647800" y="327600"/>
            <a:ext cx="7260120" cy="633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67" dur="indefinite" restart="never" nodeType="tmRoot">
          <p:childTnLst>
            <p:seq>
              <p:cTn id="6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magine 2" descr=""/>
          <p:cNvPicPr/>
          <p:nvPr/>
        </p:nvPicPr>
        <p:blipFill>
          <a:blip r:embed="rId1"/>
          <a:stretch/>
        </p:blipFill>
        <p:spPr>
          <a:xfrm>
            <a:off x="1009800" y="327600"/>
            <a:ext cx="9894240" cy="6414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69" dur="indefinite" restart="never" nodeType="tmRoot">
          <p:childTnLst>
            <p:seq>
              <p:cTn id="7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Segnaposto contenuto 3" descr=""/>
          <p:cNvPicPr/>
          <p:nvPr/>
        </p:nvPicPr>
        <p:blipFill>
          <a:blip r:embed="rId1"/>
          <a:stretch/>
        </p:blipFill>
        <p:spPr>
          <a:xfrm>
            <a:off x="2920680" y="436680"/>
            <a:ext cx="6837120" cy="6086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1" dur="indefinite" restart="never" nodeType="tmRoot">
          <p:childTnLst>
            <p:seq>
              <p:cTn id="7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egnaposto contenuto 5" descr=""/>
          <p:cNvPicPr/>
          <p:nvPr/>
        </p:nvPicPr>
        <p:blipFill>
          <a:blip r:embed="rId1"/>
          <a:stretch/>
        </p:blipFill>
        <p:spPr>
          <a:xfrm>
            <a:off x="6578280" y="655200"/>
            <a:ext cx="5390640" cy="5445000"/>
          </a:xfrm>
          <a:prstGeom prst="rect">
            <a:avLst/>
          </a:prstGeom>
          <a:ln>
            <a:noFill/>
          </a:ln>
        </p:spPr>
      </p:pic>
      <p:pic>
        <p:nvPicPr>
          <p:cNvPr id="124" name="Immagine 6" descr=""/>
          <p:cNvPicPr/>
          <p:nvPr/>
        </p:nvPicPr>
        <p:blipFill>
          <a:blip r:embed="rId2"/>
          <a:stretch/>
        </p:blipFill>
        <p:spPr>
          <a:xfrm>
            <a:off x="164880" y="655200"/>
            <a:ext cx="6275520" cy="544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3" dur="indefinite" restart="never" nodeType="tmRoot">
          <p:childTnLst>
            <p:seq>
              <p:cTn id="7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Segnaposto contenuto 3" descr=""/>
          <p:cNvPicPr/>
          <p:nvPr/>
        </p:nvPicPr>
        <p:blipFill>
          <a:blip r:embed="rId1"/>
          <a:stretch/>
        </p:blipFill>
        <p:spPr>
          <a:xfrm>
            <a:off x="1856160" y="381960"/>
            <a:ext cx="8556840" cy="622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5" dur="indefinite" restart="never" nodeType="tmRoot">
          <p:childTnLst>
            <p:seq>
              <p:cTn id="7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egnaposto contenuto 3" descr=""/>
          <p:cNvPicPr/>
          <p:nvPr/>
        </p:nvPicPr>
        <p:blipFill>
          <a:blip r:embed="rId1"/>
          <a:stretch/>
        </p:blipFill>
        <p:spPr>
          <a:xfrm>
            <a:off x="518760" y="341280"/>
            <a:ext cx="11204280" cy="6332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7" dur="indefinite" restart="never" nodeType="tmRoot">
          <p:childTnLst>
            <p:seq>
              <p:cTn id="7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Immagine 2" descr=""/>
          <p:cNvPicPr/>
          <p:nvPr/>
        </p:nvPicPr>
        <p:blipFill>
          <a:blip r:embed="rId1"/>
          <a:stretch/>
        </p:blipFill>
        <p:spPr>
          <a:xfrm>
            <a:off x="313920" y="286560"/>
            <a:ext cx="11450160" cy="630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" dur="indefinite" restart="never" nodeType="tmRoot">
          <p:childTnLst>
            <p:seq>
              <p:cTn id="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egnaposto contenuto 3" descr=""/>
          <p:cNvPicPr/>
          <p:nvPr/>
        </p:nvPicPr>
        <p:blipFill>
          <a:blip r:embed="rId1"/>
          <a:stretch/>
        </p:blipFill>
        <p:spPr>
          <a:xfrm>
            <a:off x="153360" y="259200"/>
            <a:ext cx="6152760" cy="644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8" name="Immagine 4" descr=""/>
          <p:cNvPicPr/>
          <p:nvPr/>
        </p:nvPicPr>
        <p:blipFill>
          <a:blip r:embed="rId2"/>
          <a:stretch/>
        </p:blipFill>
        <p:spPr>
          <a:xfrm>
            <a:off x="6526080" y="0"/>
            <a:ext cx="5665320" cy="6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79" dur="indefinite" restart="never" nodeType="tmRoot">
          <p:childTnLst>
            <p:seq>
              <p:cTn id="8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Segnaposto contenuto 3" descr=""/>
          <p:cNvPicPr/>
          <p:nvPr/>
        </p:nvPicPr>
        <p:blipFill>
          <a:blip r:embed="rId1"/>
          <a:stretch/>
        </p:blipFill>
        <p:spPr>
          <a:xfrm>
            <a:off x="313920" y="163800"/>
            <a:ext cx="11491200" cy="659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1" dur="indefinite" restart="never" nodeType="tmRoot">
          <p:childTnLst>
            <p:seq>
              <p:cTn id="8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egnaposto contenuto 4" descr=""/>
          <p:cNvPicPr/>
          <p:nvPr/>
        </p:nvPicPr>
        <p:blipFill>
          <a:blip r:embed="rId1"/>
          <a:stretch/>
        </p:blipFill>
        <p:spPr>
          <a:xfrm>
            <a:off x="1856160" y="272880"/>
            <a:ext cx="8775000" cy="629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3" dur="indefinite" restart="never" nodeType="tmRoot">
          <p:childTnLst>
            <p:seq>
              <p:cTn id="8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Segnaposto contenuto 3" descr=""/>
          <p:cNvPicPr/>
          <p:nvPr/>
        </p:nvPicPr>
        <p:blipFill>
          <a:blip r:embed="rId1"/>
          <a:stretch/>
        </p:blipFill>
        <p:spPr>
          <a:xfrm>
            <a:off x="341280" y="791640"/>
            <a:ext cx="6282720" cy="511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2" name="Immagine 5" descr=""/>
          <p:cNvPicPr/>
          <p:nvPr/>
        </p:nvPicPr>
        <p:blipFill>
          <a:blip r:embed="rId2"/>
          <a:stretch/>
        </p:blipFill>
        <p:spPr>
          <a:xfrm>
            <a:off x="7151400" y="0"/>
            <a:ext cx="4876560" cy="6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5" dur="indefinite" restart="never" nodeType="tmRoot">
          <p:childTnLst>
            <p:seq>
              <p:cTn id="8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egnaposto contenuto 3" descr=""/>
          <p:cNvPicPr/>
          <p:nvPr/>
        </p:nvPicPr>
        <p:blipFill>
          <a:blip r:embed="rId1"/>
          <a:stretch/>
        </p:blipFill>
        <p:spPr>
          <a:xfrm>
            <a:off x="996120" y="341280"/>
            <a:ext cx="10276560" cy="629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7" dur="indefinite" restart="never" nodeType="tmRoot">
          <p:childTnLst>
            <p:seq>
              <p:cTn id="8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Segnaposto contenuto 3" descr=""/>
          <p:cNvPicPr/>
          <p:nvPr/>
        </p:nvPicPr>
        <p:blipFill>
          <a:blip r:embed="rId1"/>
          <a:stretch/>
        </p:blipFill>
        <p:spPr>
          <a:xfrm>
            <a:off x="2170080" y="327600"/>
            <a:ext cx="7683480" cy="6291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89" dur="indefinite" restart="never" nodeType="tmRoot">
          <p:childTnLst>
            <p:seq>
              <p:cTn id="9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egnaposto contenuto 3" descr=""/>
          <p:cNvPicPr/>
          <p:nvPr/>
        </p:nvPicPr>
        <p:blipFill>
          <a:blip r:embed="rId1"/>
          <a:stretch/>
        </p:blipFill>
        <p:spPr>
          <a:xfrm>
            <a:off x="368640" y="381960"/>
            <a:ext cx="5322240" cy="6127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6" name="Immagine 4" descr=""/>
          <p:cNvPicPr/>
          <p:nvPr/>
        </p:nvPicPr>
        <p:blipFill>
          <a:blip r:embed="rId2"/>
          <a:stretch/>
        </p:blipFill>
        <p:spPr>
          <a:xfrm>
            <a:off x="6483600" y="1205640"/>
            <a:ext cx="4465080" cy="448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1" dur="indefinite" restart="never" nodeType="tmRoot">
          <p:childTnLst>
            <p:seq>
              <p:cTn id="9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egnaposto contenuto 3" descr=""/>
          <p:cNvPicPr/>
          <p:nvPr/>
        </p:nvPicPr>
        <p:blipFill>
          <a:blip r:embed="rId1"/>
          <a:stretch/>
        </p:blipFill>
        <p:spPr>
          <a:xfrm>
            <a:off x="6632640" y="1009800"/>
            <a:ext cx="5663520" cy="4380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8" name="Immagine 4" descr=""/>
          <p:cNvPicPr/>
          <p:nvPr/>
        </p:nvPicPr>
        <p:blipFill>
          <a:blip r:embed="rId2"/>
          <a:stretch/>
        </p:blipFill>
        <p:spPr>
          <a:xfrm>
            <a:off x="163440" y="409320"/>
            <a:ext cx="6469200" cy="599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3" dur="indefinite" restart="never" nodeType="tmRoot">
          <p:childTnLst>
            <p:seq>
              <p:cTn id="9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magine 4" descr=""/>
          <p:cNvPicPr/>
          <p:nvPr/>
        </p:nvPicPr>
        <p:blipFill>
          <a:blip r:embed="rId1"/>
          <a:stretch/>
        </p:blipFill>
        <p:spPr>
          <a:xfrm>
            <a:off x="5513760" y="0"/>
            <a:ext cx="6678000" cy="6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0" name="Segnaposto contenuto 2" descr=""/>
          <p:cNvPicPr/>
          <p:nvPr/>
        </p:nvPicPr>
        <p:blipFill>
          <a:blip r:embed="rId2"/>
          <a:stretch/>
        </p:blipFill>
        <p:spPr>
          <a:xfrm rot="5400000">
            <a:off x="381960" y="1036800"/>
            <a:ext cx="4871880" cy="518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5" dur="indefinite" restart="never" nodeType="tmRoot">
          <p:childTnLst>
            <p:seq>
              <p:cTn id="9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egnaposto contenuto 3" descr=""/>
          <p:cNvPicPr/>
          <p:nvPr/>
        </p:nvPicPr>
        <p:blipFill>
          <a:blip r:embed="rId1"/>
          <a:stretch/>
        </p:blipFill>
        <p:spPr>
          <a:xfrm>
            <a:off x="231840" y="177480"/>
            <a:ext cx="11572920" cy="6468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7" dur="indefinite" restart="never" nodeType="tmRoot">
          <p:childTnLst>
            <p:seq>
              <p:cTn id="9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magine 2" descr=""/>
          <p:cNvPicPr/>
          <p:nvPr/>
        </p:nvPicPr>
        <p:blipFill>
          <a:blip r:embed="rId1"/>
          <a:stretch/>
        </p:blipFill>
        <p:spPr>
          <a:xfrm>
            <a:off x="313920" y="313920"/>
            <a:ext cx="11450160" cy="622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" dur="indefinite" restart="never" nodeType="tmRoot">
          <p:childTnLst>
            <p:seq>
              <p:cTn id="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egnaposto contenuto 3" descr=""/>
          <p:cNvPicPr/>
          <p:nvPr/>
        </p:nvPicPr>
        <p:blipFill>
          <a:blip r:embed="rId1"/>
          <a:stretch/>
        </p:blipFill>
        <p:spPr>
          <a:xfrm>
            <a:off x="0" y="0"/>
            <a:ext cx="6536880" cy="6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" name="Immagine 4" descr=""/>
          <p:cNvPicPr/>
          <p:nvPr/>
        </p:nvPicPr>
        <p:blipFill>
          <a:blip r:embed="rId2"/>
          <a:stretch/>
        </p:blipFill>
        <p:spPr>
          <a:xfrm>
            <a:off x="6642000" y="1131840"/>
            <a:ext cx="5403600" cy="459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99" dur="indefinite" restart="never" nodeType="tmRoot">
          <p:childTnLst>
            <p:seq>
              <p:cTn id="10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Segnaposto contenuto 3" descr=""/>
          <p:cNvPicPr/>
          <p:nvPr/>
        </p:nvPicPr>
        <p:blipFill>
          <a:blip r:embed="rId1"/>
          <a:stretch/>
        </p:blipFill>
        <p:spPr>
          <a:xfrm>
            <a:off x="313920" y="532440"/>
            <a:ext cx="6250320" cy="5685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5" name="Immagine 4" descr=""/>
          <p:cNvPicPr/>
          <p:nvPr/>
        </p:nvPicPr>
        <p:blipFill>
          <a:blip r:embed="rId2"/>
          <a:stretch/>
        </p:blipFill>
        <p:spPr>
          <a:xfrm>
            <a:off x="6564600" y="1063080"/>
            <a:ext cx="5504760" cy="4623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01" dur="indefinite" restart="never" nodeType="tmRoot">
          <p:childTnLst>
            <p:seq>
              <p:cTn id="10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egnaposto contenuto 3" descr=""/>
          <p:cNvPicPr/>
          <p:nvPr/>
        </p:nvPicPr>
        <p:blipFill>
          <a:blip r:embed="rId1"/>
          <a:stretch/>
        </p:blipFill>
        <p:spPr>
          <a:xfrm>
            <a:off x="477720" y="218520"/>
            <a:ext cx="11300040" cy="64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03" dur="indefinite" restart="never" nodeType="tmRoot">
          <p:childTnLst>
            <p:seq>
              <p:cTn id="10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Segnaposto contenuto 3" descr=""/>
          <p:cNvPicPr/>
          <p:nvPr/>
        </p:nvPicPr>
        <p:blipFill>
          <a:blip r:embed="rId1"/>
          <a:stretch/>
        </p:blipFill>
        <p:spPr>
          <a:xfrm>
            <a:off x="341280" y="414000"/>
            <a:ext cx="5477040" cy="4117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8" name="Immagine 4" descr=""/>
          <p:cNvPicPr/>
          <p:nvPr/>
        </p:nvPicPr>
        <p:blipFill>
          <a:blip r:embed="rId2"/>
          <a:stretch/>
        </p:blipFill>
        <p:spPr>
          <a:xfrm>
            <a:off x="5951880" y="1716480"/>
            <a:ext cx="6129000" cy="503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05" dur="indefinite" restart="never" nodeType="tmRoot">
          <p:childTnLst>
            <p:seq>
              <p:cTn id="10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egnaposto contenuto 5" descr=""/>
          <p:cNvPicPr/>
          <p:nvPr/>
        </p:nvPicPr>
        <p:blipFill>
          <a:blip r:embed="rId1"/>
          <a:stretch/>
        </p:blipFill>
        <p:spPr>
          <a:xfrm>
            <a:off x="1610280" y="532440"/>
            <a:ext cx="8665920" cy="5841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07" dur="indefinite" restart="never" nodeType="tmRoot">
          <p:childTnLst>
            <p:seq>
              <p:cTn id="10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Segnaposto contenuto 9" descr=""/>
          <p:cNvPicPr/>
          <p:nvPr/>
        </p:nvPicPr>
        <p:blipFill>
          <a:blip r:embed="rId1"/>
          <a:stretch/>
        </p:blipFill>
        <p:spPr>
          <a:xfrm>
            <a:off x="2156400" y="368640"/>
            <a:ext cx="7847280" cy="6222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09" dur="indefinite" restart="never" nodeType="tmRoot">
          <p:childTnLst>
            <p:seq>
              <p:cTn id="110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egnaposto contenuto 3" descr=""/>
          <p:cNvPicPr/>
          <p:nvPr/>
        </p:nvPicPr>
        <p:blipFill>
          <a:blip r:embed="rId1"/>
          <a:stretch/>
        </p:blipFill>
        <p:spPr>
          <a:xfrm>
            <a:off x="1747080" y="313920"/>
            <a:ext cx="8556840" cy="634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11" dur="indefinite" restart="never" nodeType="tmRoot">
          <p:childTnLst>
            <p:seq>
              <p:cTn id="1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magine 3" descr=""/>
          <p:cNvPicPr/>
          <p:nvPr/>
        </p:nvPicPr>
        <p:blipFill>
          <a:blip r:embed="rId1"/>
          <a:stretch/>
        </p:blipFill>
        <p:spPr>
          <a:xfrm>
            <a:off x="2511360" y="409320"/>
            <a:ext cx="7192080" cy="605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13" dur="indefinite" restart="never" nodeType="tmRoot">
          <p:childTnLst>
            <p:seq>
              <p:cTn id="1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egnaposto contenuto 5" descr=""/>
          <p:cNvPicPr/>
          <p:nvPr/>
        </p:nvPicPr>
        <p:blipFill>
          <a:blip r:embed="rId1"/>
          <a:stretch/>
        </p:blipFill>
        <p:spPr>
          <a:xfrm>
            <a:off x="6346080" y="162360"/>
            <a:ext cx="5390640" cy="649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4" name="Immagine 6" descr=""/>
          <p:cNvPicPr/>
          <p:nvPr/>
        </p:nvPicPr>
        <p:blipFill>
          <a:blip r:embed="rId2"/>
          <a:stretch/>
        </p:blipFill>
        <p:spPr>
          <a:xfrm>
            <a:off x="545760" y="1195200"/>
            <a:ext cx="5187240" cy="4431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15" dur="indefinite" restart="never" nodeType="tmRoot">
          <p:childTnLst>
            <p:seq>
              <p:cTn id="1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Immagine 2" descr=""/>
          <p:cNvPicPr/>
          <p:nvPr/>
        </p:nvPicPr>
        <p:blipFill>
          <a:blip r:embed="rId1"/>
          <a:stretch/>
        </p:blipFill>
        <p:spPr>
          <a:xfrm>
            <a:off x="313920" y="204840"/>
            <a:ext cx="11545560" cy="6482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1" dur="indefinite" restart="never" nodeType="tmRoot">
          <p:childTnLst>
            <p:seq>
              <p:cTn id="12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egnaposto contenuto 3" descr=""/>
          <p:cNvPicPr/>
          <p:nvPr/>
        </p:nvPicPr>
        <p:blipFill>
          <a:blip r:embed="rId1"/>
          <a:stretch/>
        </p:blipFill>
        <p:spPr>
          <a:xfrm>
            <a:off x="491400" y="341280"/>
            <a:ext cx="11272680" cy="6345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3" dur="indefinite" restart="never" nodeType="tmRoot">
          <p:childTnLst>
            <p:seq>
              <p:cTn id="14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Immagine 2" descr=""/>
          <p:cNvPicPr/>
          <p:nvPr/>
        </p:nvPicPr>
        <p:blipFill>
          <a:blip r:embed="rId1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5" dur="indefinite" restart="never" nodeType="tmRoot">
          <p:childTnLst>
            <p:seq>
              <p:cTn id="16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Immagine 2" descr=""/>
          <p:cNvPicPr/>
          <p:nvPr/>
        </p:nvPicPr>
        <p:blipFill>
          <a:blip r:embed="rId1"/>
          <a:stretch/>
        </p:blipFill>
        <p:spPr>
          <a:xfrm>
            <a:off x="1242000" y="204840"/>
            <a:ext cx="9757800" cy="6536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timing>
    <p:tnLst>
      <p:par>
        <p:cTn id="17" dur="indefinite" restart="never" nodeType="tmRoot">
          <p:childTnLst>
            <p:seq>
              <p:cTn id="18" dur="indefinite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439</TotalTime>
  <Application>LibreOffice/6.0.6.2$Linux_X86_64 LibreOffice_project/00m0$Build-2</Application>
  <Words>4</Words>
  <Paragraphs>1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2019-07-23T01:14:16Z</dcterms:created>
  <dc:creator>ced</dc:creator>
  <dc:description/>
  <dc:language>it-IT</dc:language>
  <cp:lastModifiedBy/>
  <dcterms:modified xsi:type="dcterms:W3CDTF">2019-09-05T12:21:39Z</dcterms:modified>
  <cp:revision>32</cp:revision>
  <dc:subject/>
  <dc:title>Pane e fumo.  Profilo storico di un secolo di siderurgia a Piombino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62</vt:i4>
  </property>
</Properties>
</file>